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A24F"/>
    <a:srgbClr val="7DCFD8"/>
    <a:srgbClr val="263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3"/>
    <p:restoredTop sz="94658"/>
  </p:normalViewPr>
  <p:slideViewPr>
    <p:cSldViewPr snapToGrid="0">
      <p:cViewPr varScale="1">
        <p:scale>
          <a:sx n="120" d="100"/>
          <a:sy n="120" d="100"/>
        </p:scale>
        <p:origin x="9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9219-81F6-A343-9F82-72BE123319D7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A250F-41C5-F644-BC71-43C4E3F68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5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1A250F-41C5-F644-BC71-43C4E3F68D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10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8F048-764B-2A1C-E4C0-03F45ED29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94534-D257-BE79-C400-CA4C104BCE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CD02F-F929-06F6-49E1-AB0EDE279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742F5-119B-59B0-08CE-4BD0D4BE8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D004A-581A-4C1C-AE84-6A8E2D4E1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43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A661E-14C1-0687-EFAE-E37D4EF48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5F64E0-8EB8-A46A-D1FA-66ECC2941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2FB00-65FA-564D-0A1A-5BCF9ED7F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0EB0D-1565-B51E-9FC4-0D88D849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E901F-B2DF-489D-D216-8572146CE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8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10993C-AFA1-C317-F8A7-BD00D7A4FB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435DD5-FADE-6990-B7AA-35972760B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C24AA-8F22-8BB5-B2FF-73802F5D8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25B54-6967-EB70-E6B8-AE9BFD5A5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D311D-43E6-948A-F93A-30E318CDB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36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017DF-7FCA-0960-F977-DE9132409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2C806-6D80-18F4-1F6D-A0A6ACE07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167152-50B4-2AC6-2766-CDB64A3F6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17D1B-4BCC-6129-7E0A-AEC5FDAD4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93A0D-BFBA-EC94-E8B2-1C4D85EEC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30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FDD8C-59D6-B0BC-0849-807401EE1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22F48-5FB3-3230-1A91-4EC45C955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04201-4054-FDA8-886A-150F02E11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7B1BD-4F46-3D82-D13F-AAC41E089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8D22F-E539-4C01-00DD-039BEAA1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16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325D1-C191-2662-1036-D06CF04E2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850FF-19A9-CD12-B748-0349E5BA17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BF5DDF-2675-9A4C-C7EC-97A9AF0DD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50D2E0-9E77-CC7D-D6B7-90F6E78CD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2540A-ED95-680A-9C9F-F292CB253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0F85D-3565-DFFF-7A5A-F30EFC4F8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5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83FAF-78C3-2726-6F8C-466423E99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276BC-1463-D3AD-C3BE-D6E1D5215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64963A-447E-924B-2D2B-D165F2B90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BDF211-0918-BF42-7A15-878B8067B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C3AA67-9473-F878-D650-7CE4DED76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77283A-9790-1106-4C79-C295F1A8D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940620-0D63-DC74-970D-DC2002D79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B23D2A-4C8F-B28D-2F52-31A2B4D4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4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1698D-1A3F-80C6-5BE8-6B654D44C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80B912-FF9F-424F-F02E-07973967B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3A5096-48FE-3B7D-0B67-E2A7318F2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2C7BDB-3047-19C2-2D5F-EE15CB198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68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6E1616-C47C-DBCD-CA2B-D6B769A8A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A2C938-1612-C109-B418-6CAD222E1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0F738F-1D01-4F75-92E1-3BE5EBB68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5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DA990-4378-C51A-3B82-36BC91EC6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78E71-B6E6-0827-0D53-7C11A8F8B9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87AB1-48FA-9FB6-61B0-9206F61B6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17DC3-1C1C-6D61-90F4-160174A9C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B9F840-D1AA-6709-2271-E779587DD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82E2A9-AA78-619C-DCE1-B8799AD7E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9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ED35C-FF5E-551F-0003-63589C3F2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09BC07-056E-9080-8C6D-8504F6667E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1189F-9A76-5619-E8DB-9F7D587C9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D772FE-177C-37FF-3034-30840F4EB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40BB39-539A-EA4D-430C-187314C23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40E6B0-FC72-85BB-AC37-F554B6CBC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912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A9E1DB-52D9-2C0F-2E37-09C93E12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D10F0-7EB3-256D-5E75-19E26C979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9C6DF-0E80-980F-EC89-B70D256019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2AE0B1-231C-3F4B-A64A-569B2C504A12}" type="datetimeFigureOut">
              <a:rPr lang="en-US" smtClean="0"/>
              <a:t>9/16/25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ECBCA-66E2-A259-3656-B6C3A0E6F2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C55A0-3193-FF27-FCCE-2D063D32E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208E1F-6E76-1240-A7F2-675A2B9CD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2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F1C4CDA-C6DB-C888-E022-03745E2F04E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36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7A6AAD52-1105-375E-ABD2-9511C1C2D7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63E02E-6C93-4124-7001-67FBF48793DA}"/>
              </a:ext>
            </a:extLst>
          </p:cNvPr>
          <p:cNvSpPr txBox="1"/>
          <p:nvPr/>
        </p:nvSpPr>
        <p:spPr>
          <a:xfrm>
            <a:off x="627321" y="1038880"/>
            <a:ext cx="10877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800" b="1" dirty="0">
                <a:solidFill>
                  <a:srgbClr val="5EA24F"/>
                </a:solidFill>
                <a:effectLst/>
                <a:latin typeface="SFT Schrifted Serif TRIAL SH SH Medium" panose="02030003080001020203" pitchFamily="18" charset="0"/>
                <a:cs typeface="Poppins SemiBold" pitchFamily="2" charset="77"/>
              </a:rPr>
              <a:t>Heading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70F317-9176-8320-001E-38C6203BDB43}"/>
              </a:ext>
            </a:extLst>
          </p:cNvPr>
          <p:cNvSpPr txBox="1"/>
          <p:nvPr/>
        </p:nvSpPr>
        <p:spPr>
          <a:xfrm>
            <a:off x="627320" y="1689690"/>
            <a:ext cx="10877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AU" sz="12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Poppins Light" pitchFamily="2" charset="77"/>
                <a:cs typeface="Poppins Light" pitchFamily="2" charset="77"/>
              </a:rPr>
              <a:t>Body text continues here.</a:t>
            </a:r>
          </a:p>
        </p:txBody>
      </p:sp>
    </p:spTree>
    <p:extLst>
      <p:ext uri="{BB962C8B-B14F-4D97-AF65-F5344CB8AC3E}">
        <p14:creationId xmlns:p14="http://schemas.microsoft.com/office/powerpoint/2010/main" val="859036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A4DC6F2E624445AA8DC8742E6AB49A" ma:contentTypeVersion="19" ma:contentTypeDescription="Create a new document." ma:contentTypeScope="" ma:versionID="559d87986d89eadc4a0edcb7b23c71f9">
  <xsd:schema xmlns:xsd="http://www.w3.org/2001/XMLSchema" xmlns:xs="http://www.w3.org/2001/XMLSchema" xmlns:p="http://schemas.microsoft.com/office/2006/metadata/properties" xmlns:ns2="4ad3dc22-aa0e-4099-807a-0c1c4fb73ccc" xmlns:ns3="8f5a6fad-05a1-4ef7-8ee5-9f2e981853c0" targetNamespace="http://schemas.microsoft.com/office/2006/metadata/properties" ma:root="true" ma:fieldsID="322436c3b3f41f6b38001468234db182" ns2:_="" ns3:_="">
    <xsd:import namespace="4ad3dc22-aa0e-4099-807a-0c1c4fb73ccc"/>
    <xsd:import namespace="8f5a6fad-05a1-4ef7-8ee5-9f2e981853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d3dc22-aa0e-4099-807a-0c1c4fb73c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a12c2ea-3e67-4785-8bf5-4f19be5ece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5a6fad-05a1-4ef7-8ee5-9f2e981853c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c4a5975-04ed-42c7-ba22-66eb80cd8e41}" ma:internalName="TaxCatchAll" ma:showField="CatchAllData" ma:web="8f5a6fad-05a1-4ef7-8ee5-9f2e981853c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5a6fad-05a1-4ef7-8ee5-9f2e981853c0" xsi:nil="true"/>
    <lcf76f155ced4ddcb4097134ff3c332f xmlns="4ad3dc22-aa0e-4099-807a-0c1c4fb73cc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BCB77FE-6EE2-417D-9B5E-EE214E97D08D}"/>
</file>

<file path=customXml/itemProps2.xml><?xml version="1.0" encoding="utf-8"?>
<ds:datastoreItem xmlns:ds="http://schemas.openxmlformats.org/officeDocument/2006/customXml" ds:itemID="{5F870C48-3FF2-4F2E-AA53-7FA8E2BDCB96}"/>
</file>

<file path=customXml/itemProps3.xml><?xml version="1.0" encoding="utf-8"?>
<ds:datastoreItem xmlns:ds="http://schemas.openxmlformats.org/officeDocument/2006/customXml" ds:itemID="{82CF1130-6169-43B4-BF47-4A590E862618}"/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8</Words>
  <Application>Microsoft Macintosh PowerPoint</Application>
  <PresentationFormat>Widescreen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Poppins Light</vt:lpstr>
      <vt:lpstr>SFT Schrifted Serif TRIAL SH SH Medium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Jason Cornelius</dc:creator>
  <cp:lastModifiedBy>Jason Cornelius</cp:lastModifiedBy>
  <cp:revision>3</cp:revision>
  <dcterms:created xsi:type="dcterms:W3CDTF">2024-12-18T23:23:10Z</dcterms:created>
  <dcterms:modified xsi:type="dcterms:W3CDTF">2025-09-16T06:28:42Z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0x010100A8A4DC6F2E624445AA8DC8742E6AB49A</vt:lpwstr>
  </property>
</Properties>
</file>