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F9C70-4AE5-DBBF-D0A4-5E1E82A53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3279E-485B-21D5-BA64-B79FA400F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37514-065B-F4EF-7320-1967820DF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C1F11-8AE8-0A00-323A-EA3E86A21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B9895-45C6-2FAB-37B2-524369470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6685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672EF-9578-0B30-D1AE-1DE76029B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6F848-3BA1-75B0-D444-2AC1DA0FF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FB58E-E908-768F-18CD-D41C12A87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B8459-F4EE-ACA8-C3AF-5CD9C22B7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E4FFDF-16AD-AF8A-00E2-C9BE9D16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4403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4102-9BAF-4EBA-5459-6A52EAE1B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202919-A249-DE4A-1307-379D63251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629C7-9465-6FAF-383B-7FCCB4EC4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5B3CF-9C92-A0D3-8692-DFC2F490D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FF631-61EC-FFB1-A587-F6E1964B5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3583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9DDEC-1A75-4ABD-8644-3FA3DD80E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CE3E4-14DA-DF6C-8911-FC3C148AC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7E805-B30F-E0EE-4332-65E7CBB4D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EE7FE-25E8-2FB8-37B3-7A357BF13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47A9B-EF40-E28E-10BC-A1BDFD61E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B24BB0-C136-4C91-9131-A2BE8D38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1957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3EADD-AA4D-F74F-4DBD-8053A7AB5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47996-815E-14DB-086D-4AFC00732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ED3EAA-F62B-8C5D-E086-24AC28137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221235-65BB-1FF0-D219-505947FF0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1ACCB-92CF-A692-2718-B68FF320B0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1BD1D3-1AE1-26DB-57FB-290FBB02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B0747-F3BA-8654-DC09-A4C1E766A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257355-8D58-2B76-77BE-BE4121F39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5273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C6011-9BB2-3A1C-81BC-D377B6CBB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3F12BB-5829-859D-E34D-EA3FE083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C797D-4698-FEE1-AB25-05354B2C5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6BD4D4-087B-8298-DE05-FF06CE6CB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98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D96E29-8B9B-CBBD-3426-4AE2F23C8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7664D2-F4CD-223C-9919-BBA35C574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C61AC-0F24-6C7B-5287-2F5F38E6C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6598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A32DD-57F9-5920-98E0-9D48B4412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370ED-277E-7BA6-BAED-0F8CEAAB0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530A0-5C6B-5696-F226-F1D233782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7491F-16BC-F23A-D3FA-9D4564B82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FFA20-13DE-B5B3-B1B8-B582ADE1E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0D331-F55B-53E4-B930-D3F40284B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4831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4DE35-7279-95DB-C431-D2050452F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8DB3C0-6B7F-016B-F572-599346CB7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D6454-3E4F-3B15-9920-7879FDA2F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0961A-F724-F4D6-69EB-1AD593EF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20C49B-3CE0-67C8-F785-2CAD5CAAC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AF728-D472-AC0C-6528-FAC2FA185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147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2687A-4637-DC07-3881-2F373B90D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040F5-6EA8-90AF-C715-E91FA48E5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3940E-0DB5-69CF-92D5-F22EEBD1A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9D0E2-CFC9-DE3A-474D-F75DF83C0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2AFDE-0DB8-E0C2-D572-9FCDCD5AF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6049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F2CA09-24E1-5035-EE85-3B156FF611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9723A4-6E18-3CF3-B5F0-F173975EE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B3AAC-94F1-EA68-C871-A3C550500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2DC4F-66C2-3723-33E6-D3089A855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C5945-B81A-F09E-ACE9-0C0BF3F3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2583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67344-B3EA-B9BE-4BB6-BD8B86CEE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1E25B-E712-7D37-5647-D35BDC9A3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48597-34F3-6B6A-2364-8FD4209BF7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650D41-B52E-48F3-A7B3-CA5D58999AF6}" type="datetimeFigureOut">
              <a:rPr lang="en-AU" smtClean="0"/>
              <a:t>16/09/2026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AC2E4-B2CE-E30A-F073-410500F96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D7AA2-E0AD-0B6A-F0EF-87B806376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B22534-D983-4A59-B8C4-B2D511654B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840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3825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EA055-3169-2E94-BDFC-2BB9F9A8A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>
              <a:latin typeface="Aptos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DA225-D3F6-C85A-0D58-98F0E1D15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24637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4DC6F2E624445AA8DC8742E6AB49A" ma:contentTypeVersion="19" ma:contentTypeDescription="Create a new document." ma:contentTypeScope="" ma:versionID="b5916a3c94a8ffa996ea406eb3bbb92b">
  <xsd:schema xmlns:xsd="http://www.w3.org/2001/XMLSchema" xmlns:xs="http://www.w3.org/2001/XMLSchema" xmlns:p="http://schemas.microsoft.com/office/2006/metadata/properties" xmlns:ns2="4ad3dc22-aa0e-4099-807a-0c1c4fb73ccc" xmlns:ns3="8f5a6fad-05a1-4ef7-8ee5-9f2e981853c0" targetNamespace="http://schemas.microsoft.com/office/2006/metadata/properties" ma:root="true" ma:fieldsID="ad4debda3c060216e689f1c2b8e3fab0" ns2:_="" ns3:_="">
    <xsd:import namespace="4ad3dc22-aa0e-4099-807a-0c1c4fb73ccc"/>
    <xsd:import namespace="8f5a6fad-05a1-4ef7-8ee5-9f2e981853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d3dc22-aa0e-4099-807a-0c1c4fb73c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a12c2ea-3e67-4785-8bf5-4f19be5ece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5a6fad-05a1-4ef7-8ee5-9f2e981853c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c4a5975-04ed-42c7-ba22-66eb80cd8e41}" ma:internalName="TaxCatchAll" ma:showField="CatchAllData" ma:web="8f5a6fad-05a1-4ef7-8ee5-9f2e981853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f5a6fad-05a1-4ef7-8ee5-9f2e981853c0" xsi:nil="true"/>
    <lcf76f155ced4ddcb4097134ff3c332f xmlns="4ad3dc22-aa0e-4099-807a-0c1c4fb73cc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02A0EA9-3CB2-43CE-B6D4-D38A2AFEDD69}"/>
</file>

<file path=customXml/itemProps2.xml><?xml version="1.0" encoding="utf-8"?>
<ds:datastoreItem xmlns:ds="http://schemas.openxmlformats.org/officeDocument/2006/customXml" ds:itemID="{E5CB2CFB-A1C9-4C96-A22E-06345D3A6231}"/>
</file>

<file path=customXml/itemProps3.xml><?xml version="1.0" encoding="utf-8"?>
<ds:datastoreItem xmlns:ds="http://schemas.openxmlformats.org/officeDocument/2006/customXml" ds:itemID="{618ADB7A-956A-435C-A56A-6141584DCA75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Angela Cooper</dc:creator>
  <cp:lastModifiedBy>Angela Cooper</cp:lastModifiedBy>
  <cp:revision>1</cp:revision>
  <dcterms:created xsi:type="dcterms:W3CDTF">2026-09-16T04:33:49Z</dcterms:created>
  <dcterms:modified xsi:type="dcterms:W3CDTF">2026-09-16T04:38:09Z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0x010100A8A4DC6F2E624445AA8DC8742E6AB49A</vt:lpwstr>
  </property>
</Properties>
</file>